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DCEB"/>
    <a:srgbClr val="F5F0FA"/>
    <a:srgbClr val="E7D4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ADE710-BAAE-47E2-B131-B0A975C7D626}" v="53" dt="2026-03-18T01:02:22.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9" d="100"/>
          <a:sy n="79" d="100"/>
        </p:scale>
        <p:origin x="806"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 Hashim" userId="2c557b8551f5a105" providerId="LiveId" clId="{D3B2AD38-348B-4D4B-9980-6F22F07E6147}"/>
    <pc:docChg chg="undo custSel addSld delSld modSld">
      <pc:chgData name="F. Hashim" userId="2c557b8551f5a105" providerId="LiveId" clId="{D3B2AD38-348B-4D4B-9980-6F22F07E6147}" dt="2026-03-18T22:57:26.894" v="2252" actId="20577"/>
      <pc:docMkLst>
        <pc:docMk/>
      </pc:docMkLst>
      <pc:sldChg chg="addSp delSp modSp new del mod setBg delDesignElem chgLayout">
        <pc:chgData name="F. Hashim" userId="2c557b8551f5a105" providerId="LiveId" clId="{D3B2AD38-348B-4D4B-9980-6F22F07E6147}" dt="2026-03-17T21:39:07.374" v="180" actId="2696"/>
        <pc:sldMkLst>
          <pc:docMk/>
          <pc:sldMk cId="2452631588" sldId="256"/>
        </pc:sldMkLst>
        <pc:spChg chg="del mod">
          <ac:chgData name="F. Hashim" userId="2c557b8551f5a105" providerId="LiveId" clId="{D3B2AD38-348B-4D4B-9980-6F22F07E6147}" dt="2026-03-17T21:37:30.396" v="174" actId="6264"/>
          <ac:spMkLst>
            <pc:docMk/>
            <pc:sldMk cId="2452631588" sldId="256"/>
            <ac:spMk id="2" creationId="{C1F38E16-5979-724D-5636-FEE7ADC48F14}"/>
          </ac:spMkLst>
        </pc:spChg>
        <pc:spChg chg="del">
          <ac:chgData name="F. Hashim" userId="2c557b8551f5a105" providerId="LiveId" clId="{D3B2AD38-348B-4D4B-9980-6F22F07E6147}" dt="2026-03-17T21:33:19.295" v="75" actId="34307"/>
          <ac:spMkLst>
            <pc:docMk/>
            <pc:sldMk cId="2452631588" sldId="256"/>
            <ac:spMk id="3" creationId="{E68BCE2F-5734-EBA1-81DE-EA5C77451531}"/>
          </ac:spMkLst>
        </pc:spChg>
        <pc:spChg chg="add del mod">
          <ac:chgData name="F. Hashim" userId="2c557b8551f5a105" providerId="LiveId" clId="{D3B2AD38-348B-4D4B-9980-6F22F07E6147}" dt="2026-03-17T21:38:39.147" v="179" actId="478"/>
          <ac:spMkLst>
            <pc:docMk/>
            <pc:sldMk cId="2452631588" sldId="256"/>
            <ac:spMk id="7" creationId="{57B70DAD-2CE4-799B-8296-43C131C4EEB4}"/>
          </ac:spMkLst>
        </pc:spChg>
        <pc:spChg chg="add mod ord">
          <ac:chgData name="F. Hashim" userId="2c557b8551f5a105" providerId="LiveId" clId="{D3B2AD38-348B-4D4B-9980-6F22F07E6147}" dt="2026-03-17T21:37:30.396" v="174" actId="6264"/>
          <ac:spMkLst>
            <pc:docMk/>
            <pc:sldMk cId="2452631588" sldId="256"/>
            <ac:spMk id="8" creationId="{95FB9EC1-A747-2DCB-D99B-DAC2BD499FEE}"/>
          </ac:spMkLst>
        </pc:spChg>
        <pc:spChg chg="add mod ord">
          <ac:chgData name="F. Hashim" userId="2c557b8551f5a105" providerId="LiveId" clId="{D3B2AD38-348B-4D4B-9980-6F22F07E6147}" dt="2026-03-17T21:37:30.396" v="174" actId="6264"/>
          <ac:spMkLst>
            <pc:docMk/>
            <pc:sldMk cId="2452631588" sldId="256"/>
            <ac:spMk id="9" creationId="{32A681BB-EF57-D7BB-293A-FAD0B2EC7959}"/>
          </ac:spMkLst>
        </pc:spChg>
        <pc:spChg chg="add del mod">
          <ac:chgData name="F. Hashim" userId="2c557b8551f5a105" providerId="LiveId" clId="{D3B2AD38-348B-4D4B-9980-6F22F07E6147}" dt="2026-03-17T21:37:30.396" v="174" actId="6264"/>
          <ac:spMkLst>
            <pc:docMk/>
            <pc:sldMk cId="2452631588" sldId="256"/>
            <ac:spMk id="10" creationId="{83E63E5F-7F14-7DAB-C99B-BD537D9239B9}"/>
          </ac:spMkLst>
        </pc:spChg>
        <pc:spChg chg="add del">
          <ac:chgData name="F. Hashim" userId="2c557b8551f5a105" providerId="LiveId" clId="{D3B2AD38-348B-4D4B-9980-6F22F07E6147}" dt="2026-03-17T21:37:30.396" v="174" actId="6264"/>
          <ac:spMkLst>
            <pc:docMk/>
            <pc:sldMk cId="2452631588" sldId="256"/>
            <ac:spMk id="13" creationId="{AC17DE74-01C9-4859-B65A-85CF999E8580}"/>
          </ac:spMkLst>
        </pc:spChg>
        <pc:spChg chg="add del">
          <ac:chgData name="F. Hashim" userId="2c557b8551f5a105" providerId="LiveId" clId="{D3B2AD38-348B-4D4B-9980-6F22F07E6147}" dt="2026-03-17T21:37:30.396" v="174" actId="6264"/>
          <ac:spMkLst>
            <pc:docMk/>
            <pc:sldMk cId="2452631588" sldId="256"/>
            <ac:spMk id="15" creationId="{068C0432-0E90-4CC1-8CD3-D44A90DF07EF}"/>
          </ac:spMkLst>
        </pc:spChg>
        <pc:spChg chg="add del">
          <ac:chgData name="F. Hashim" userId="2c557b8551f5a105" providerId="LiveId" clId="{D3B2AD38-348B-4D4B-9980-6F22F07E6147}" dt="2026-03-17T21:37:30.396" v="174" actId="6264"/>
          <ac:spMkLst>
            <pc:docMk/>
            <pc:sldMk cId="2452631588" sldId="256"/>
            <ac:spMk id="17" creationId="{7CAF3FC9-DBE5-2805-C0DB-82F10AD098B1}"/>
          </ac:spMkLst>
        </pc:spChg>
        <pc:picChg chg="add del mod ord">
          <ac:chgData name="F. Hashim" userId="2c557b8551f5a105" providerId="LiveId" clId="{D3B2AD38-348B-4D4B-9980-6F22F07E6147}" dt="2026-03-17T21:36:31.862" v="168" actId="478"/>
          <ac:picMkLst>
            <pc:docMk/>
            <pc:sldMk cId="2452631588" sldId="256"/>
            <ac:picMk id="6" creationId="{B2F8C0BD-3743-CC76-B52F-B68F23A35641}"/>
          </ac:picMkLst>
        </pc:picChg>
        <pc:cxnChg chg="add del">
          <ac:chgData name="F. Hashim" userId="2c557b8551f5a105" providerId="LiveId" clId="{D3B2AD38-348B-4D4B-9980-6F22F07E6147}" dt="2026-03-17T21:29:01.299" v="3" actId="11529"/>
          <ac:cxnSpMkLst>
            <pc:docMk/>
            <pc:sldMk cId="2452631588" sldId="256"/>
            <ac:cxnSpMk id="5" creationId="{D97A722A-4BF9-7E0D-F385-A6792AE851F7}"/>
          </ac:cxnSpMkLst>
        </pc:cxnChg>
      </pc:sldChg>
      <pc:sldChg chg="addSp delSp modSp new mod">
        <pc:chgData name="F. Hashim" userId="2c557b8551f5a105" providerId="LiveId" clId="{D3B2AD38-348B-4D4B-9980-6F22F07E6147}" dt="2026-03-17T23:44:05.774" v="1960" actId="1076"/>
        <pc:sldMkLst>
          <pc:docMk/>
          <pc:sldMk cId="3082271207" sldId="256"/>
        </pc:sldMkLst>
        <pc:spChg chg="mod">
          <ac:chgData name="F. Hashim" userId="2c557b8551f5a105" providerId="LiveId" clId="{D3B2AD38-348B-4D4B-9980-6F22F07E6147}" dt="2026-03-17T21:51:56.094" v="286" actId="14100"/>
          <ac:spMkLst>
            <pc:docMk/>
            <pc:sldMk cId="3082271207" sldId="256"/>
            <ac:spMk id="2" creationId="{B17444B3-0DCC-9384-8CBA-7AC332FE7881}"/>
          </ac:spMkLst>
        </pc:spChg>
        <pc:spChg chg="add del mod">
          <ac:chgData name="F. Hashim" userId="2c557b8551f5a105" providerId="LiveId" clId="{D3B2AD38-348B-4D4B-9980-6F22F07E6147}" dt="2026-03-17T23:44:05.774" v="1960" actId="1076"/>
          <ac:spMkLst>
            <pc:docMk/>
            <pc:sldMk cId="3082271207" sldId="256"/>
            <ac:spMk id="3" creationId="{BF7BA47D-4FD5-BE0C-57C3-F74FA660F8AD}"/>
          </ac:spMkLst>
        </pc:spChg>
        <pc:spChg chg="add del mod">
          <ac:chgData name="F. Hashim" userId="2c557b8551f5a105" providerId="LiveId" clId="{D3B2AD38-348B-4D4B-9980-6F22F07E6147}" dt="2026-03-17T22:36:54.084" v="531" actId="478"/>
          <ac:spMkLst>
            <pc:docMk/>
            <pc:sldMk cId="3082271207" sldId="256"/>
            <ac:spMk id="5" creationId="{F20367BB-3E21-CAED-851E-7468AA239EC2}"/>
          </ac:spMkLst>
        </pc:spChg>
        <pc:spChg chg="add del mod">
          <ac:chgData name="F. Hashim" userId="2c557b8551f5a105" providerId="LiveId" clId="{D3B2AD38-348B-4D4B-9980-6F22F07E6147}" dt="2026-03-17T22:47:58.659" v="1012" actId="478"/>
          <ac:spMkLst>
            <pc:docMk/>
            <pc:sldMk cId="3082271207" sldId="256"/>
            <ac:spMk id="6" creationId="{1CCC8FF4-44BE-1F3F-87D7-7EC795E89C3F}"/>
          </ac:spMkLst>
        </pc:spChg>
        <pc:spChg chg="add del mod">
          <ac:chgData name="F. Hashim" userId="2c557b8551f5a105" providerId="LiveId" clId="{D3B2AD38-348B-4D4B-9980-6F22F07E6147}" dt="2026-03-17T22:46:26.350" v="943" actId="478"/>
          <ac:spMkLst>
            <pc:docMk/>
            <pc:sldMk cId="3082271207" sldId="256"/>
            <ac:spMk id="7" creationId="{C022731B-B9C7-B7A1-060C-54E7F3A69DFF}"/>
          </ac:spMkLst>
        </pc:spChg>
        <pc:spChg chg="add del mod">
          <ac:chgData name="F. Hashim" userId="2c557b8551f5a105" providerId="LiveId" clId="{D3B2AD38-348B-4D4B-9980-6F22F07E6147}" dt="2026-03-17T22:46:27.893" v="944" actId="478"/>
          <ac:spMkLst>
            <pc:docMk/>
            <pc:sldMk cId="3082271207" sldId="256"/>
            <ac:spMk id="8" creationId="{9D6D003F-E81A-1E80-093D-222382EA9708}"/>
          </ac:spMkLst>
        </pc:spChg>
        <pc:spChg chg="add del mod">
          <ac:chgData name="F. Hashim" userId="2c557b8551f5a105" providerId="LiveId" clId="{D3B2AD38-348B-4D4B-9980-6F22F07E6147}" dt="2026-03-17T22:44:33.157" v="744" actId="478"/>
          <ac:spMkLst>
            <pc:docMk/>
            <pc:sldMk cId="3082271207" sldId="256"/>
            <ac:spMk id="9" creationId="{4BE5AF5F-A5C4-9BB3-0500-B705EA9E6CAD}"/>
          </ac:spMkLst>
        </pc:spChg>
        <pc:spChg chg="add del mod">
          <ac:chgData name="F. Hashim" userId="2c557b8551f5a105" providerId="LiveId" clId="{D3B2AD38-348B-4D4B-9980-6F22F07E6147}" dt="2026-03-17T22:45:24.514" v="803" actId="478"/>
          <ac:spMkLst>
            <pc:docMk/>
            <pc:sldMk cId="3082271207" sldId="256"/>
            <ac:spMk id="11" creationId="{8D9FD352-786B-0840-AD2F-D311FE606E10}"/>
          </ac:spMkLst>
        </pc:spChg>
        <pc:spChg chg="add mod">
          <ac:chgData name="F. Hashim" userId="2c557b8551f5a105" providerId="LiveId" clId="{D3B2AD38-348B-4D4B-9980-6F22F07E6147}" dt="2026-03-17T22:55:40.762" v="1047"/>
          <ac:spMkLst>
            <pc:docMk/>
            <pc:sldMk cId="3082271207" sldId="256"/>
            <ac:spMk id="12" creationId="{553E6592-8506-F85A-289C-BAC1D5B6E24F}"/>
          </ac:spMkLst>
        </pc:spChg>
        <pc:spChg chg="add mod">
          <ac:chgData name="F. Hashim" userId="2c557b8551f5a105" providerId="LiveId" clId="{D3B2AD38-348B-4D4B-9980-6F22F07E6147}" dt="2026-03-17T22:53:31.207" v="1036" actId="339"/>
          <ac:spMkLst>
            <pc:docMk/>
            <pc:sldMk cId="3082271207" sldId="256"/>
            <ac:spMk id="13" creationId="{332996E9-814D-5D65-E445-05C2B21FF9D8}"/>
          </ac:spMkLst>
        </pc:spChg>
        <pc:spChg chg="add mod">
          <ac:chgData name="F. Hashim" userId="2c557b8551f5a105" providerId="LiveId" clId="{D3B2AD38-348B-4D4B-9980-6F22F07E6147}" dt="2026-03-17T23:44:04.907" v="1959" actId="339"/>
          <ac:spMkLst>
            <pc:docMk/>
            <pc:sldMk cId="3082271207" sldId="256"/>
            <ac:spMk id="14" creationId="{878C5C7D-3953-E51D-887A-96F026286335}"/>
          </ac:spMkLst>
        </pc:spChg>
      </pc:sldChg>
      <pc:sldChg chg="modSp add mod">
        <pc:chgData name="F. Hashim" userId="2c557b8551f5a105" providerId="LiveId" clId="{D3B2AD38-348B-4D4B-9980-6F22F07E6147}" dt="2026-03-18T22:57:26.894" v="2252" actId="20577"/>
        <pc:sldMkLst>
          <pc:docMk/>
          <pc:sldMk cId="36041489" sldId="257"/>
        </pc:sldMkLst>
        <pc:spChg chg="mod">
          <ac:chgData name="F. Hashim" userId="2c557b8551f5a105" providerId="LiveId" clId="{D3B2AD38-348B-4D4B-9980-6F22F07E6147}" dt="2026-03-17T22:55:21.636" v="1046" actId="20577"/>
          <ac:spMkLst>
            <pc:docMk/>
            <pc:sldMk cId="36041489" sldId="257"/>
            <ac:spMk id="2" creationId="{B450E994-A973-C001-CFDA-4DCA37C5D6D0}"/>
          </ac:spMkLst>
        </pc:spChg>
        <pc:spChg chg="mod">
          <ac:chgData name="F. Hashim" userId="2c557b8551f5a105" providerId="LiveId" clId="{D3B2AD38-348B-4D4B-9980-6F22F07E6147}" dt="2026-03-18T22:57:26.894" v="2252" actId="20577"/>
          <ac:spMkLst>
            <pc:docMk/>
            <pc:sldMk cId="36041489" sldId="257"/>
            <ac:spMk id="3" creationId="{97AD1817-DB97-7BC9-7165-64693A1409A2}"/>
          </ac:spMkLst>
        </pc:spChg>
      </pc:sldChg>
      <pc:sldChg chg="modSp add mod">
        <pc:chgData name="F. Hashim" userId="2c557b8551f5a105" providerId="LiveId" clId="{D3B2AD38-348B-4D4B-9980-6F22F07E6147}" dt="2026-03-17T23:13:32.765" v="1476" actId="27636"/>
        <pc:sldMkLst>
          <pc:docMk/>
          <pc:sldMk cId="1613620279" sldId="258"/>
        </pc:sldMkLst>
        <pc:spChg chg="mod">
          <ac:chgData name="F. Hashim" userId="2c557b8551f5a105" providerId="LiveId" clId="{D3B2AD38-348B-4D4B-9980-6F22F07E6147}" dt="2026-03-17T22:55:53.349" v="1062" actId="20577"/>
          <ac:spMkLst>
            <pc:docMk/>
            <pc:sldMk cId="1613620279" sldId="258"/>
            <ac:spMk id="2" creationId="{E14F2031-6DD6-D325-6A8B-AD0496E3BB15}"/>
          </ac:spMkLst>
        </pc:spChg>
        <pc:spChg chg="mod">
          <ac:chgData name="F. Hashim" userId="2c557b8551f5a105" providerId="LiveId" clId="{D3B2AD38-348B-4D4B-9980-6F22F07E6147}" dt="2026-03-17T23:13:32.765" v="1476" actId="27636"/>
          <ac:spMkLst>
            <pc:docMk/>
            <pc:sldMk cId="1613620279" sldId="258"/>
            <ac:spMk id="3" creationId="{1911EDBF-D7EA-BC2C-FB71-700C23716073}"/>
          </ac:spMkLst>
        </pc:spChg>
      </pc:sldChg>
      <pc:sldChg chg="modSp add mod">
        <pc:chgData name="F. Hashim" userId="2c557b8551f5a105" providerId="LiveId" clId="{D3B2AD38-348B-4D4B-9980-6F22F07E6147}" dt="2026-03-18T01:02:35.482" v="2249" actId="1076"/>
        <pc:sldMkLst>
          <pc:docMk/>
          <pc:sldMk cId="3296021172" sldId="259"/>
        </pc:sldMkLst>
        <pc:spChg chg="mod">
          <ac:chgData name="F. Hashim" userId="2c557b8551f5a105" providerId="LiveId" clId="{D3B2AD38-348B-4D4B-9980-6F22F07E6147}" dt="2026-03-18T01:02:21.933" v="2248" actId="339"/>
          <ac:spMkLst>
            <pc:docMk/>
            <pc:sldMk cId="3296021172" sldId="259"/>
            <ac:spMk id="2" creationId="{6435F0D0-0674-D09D-74C7-9CD9EAA91FB0}"/>
          </ac:spMkLst>
        </pc:spChg>
        <pc:spChg chg="mod">
          <ac:chgData name="F. Hashim" userId="2c557b8551f5a105" providerId="LiveId" clId="{D3B2AD38-348B-4D4B-9980-6F22F07E6147}" dt="2026-03-18T01:02:35.482" v="2249" actId="1076"/>
          <ac:spMkLst>
            <pc:docMk/>
            <pc:sldMk cId="3296021172" sldId="259"/>
            <ac:spMk id="3" creationId="{6D10DE70-A479-C506-6F40-5B3A2351DE14}"/>
          </ac:spMkLst>
        </pc:spChg>
      </pc:sldChg>
      <pc:sldChg chg="add">
        <pc:chgData name="F. Hashim" userId="2c557b8551f5a105" providerId="LiveId" clId="{D3B2AD38-348B-4D4B-9980-6F22F07E6147}" dt="2026-03-17T21:52:17.433" v="290" actId="2890"/>
        <pc:sldMkLst>
          <pc:docMk/>
          <pc:sldMk cId="1078639685" sldId="260"/>
        </pc:sldMkLst>
      </pc:sldChg>
      <pc:sldChg chg="addSp modSp add mod">
        <pc:chgData name="F. Hashim" userId="2c557b8551f5a105" providerId="LiveId" clId="{D3B2AD38-348B-4D4B-9980-6F22F07E6147}" dt="2026-03-17T22:16:17.910" v="385" actId="207"/>
        <pc:sldMkLst>
          <pc:docMk/>
          <pc:sldMk cId="1340048123" sldId="261"/>
        </pc:sldMkLst>
        <pc:spChg chg="add mod ord">
          <ac:chgData name="F. Hashim" userId="2c557b8551f5a105" providerId="LiveId" clId="{D3B2AD38-348B-4D4B-9980-6F22F07E6147}" dt="2026-03-17T22:16:04.016" v="382" actId="207"/>
          <ac:spMkLst>
            <pc:docMk/>
            <pc:sldMk cId="1340048123" sldId="261"/>
            <ac:spMk id="4" creationId="{2FF2FB8C-F41E-9FF6-3C2D-678EA745B3B8}"/>
          </ac:spMkLst>
        </pc:spChg>
        <pc:spChg chg="add mod">
          <ac:chgData name="F. Hashim" userId="2c557b8551f5a105" providerId="LiveId" clId="{D3B2AD38-348B-4D4B-9980-6F22F07E6147}" dt="2026-03-17T22:16:08.641" v="383" actId="207"/>
          <ac:spMkLst>
            <pc:docMk/>
            <pc:sldMk cId="1340048123" sldId="261"/>
            <ac:spMk id="5" creationId="{56183DB4-0743-D76A-63E9-9CC3B2D898FA}"/>
          </ac:spMkLst>
        </pc:spChg>
        <pc:spChg chg="add mod">
          <ac:chgData name="F. Hashim" userId="2c557b8551f5a105" providerId="LiveId" clId="{D3B2AD38-348B-4D4B-9980-6F22F07E6147}" dt="2026-03-17T22:16:13.240" v="384" actId="207"/>
          <ac:spMkLst>
            <pc:docMk/>
            <pc:sldMk cId="1340048123" sldId="261"/>
            <ac:spMk id="6" creationId="{97CBC6E6-9802-AEF0-39B9-FD8CD24C71AE}"/>
          </ac:spMkLst>
        </pc:spChg>
        <pc:spChg chg="add mod">
          <ac:chgData name="F. Hashim" userId="2c557b8551f5a105" providerId="LiveId" clId="{D3B2AD38-348B-4D4B-9980-6F22F07E6147}" dt="2026-03-17T22:16:17.910" v="385" actId="207"/>
          <ac:spMkLst>
            <pc:docMk/>
            <pc:sldMk cId="1340048123" sldId="261"/>
            <ac:spMk id="7" creationId="{12571AA6-3087-29AD-9C9F-3A8FF06BF2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24B61DE-97DE-497B-A186-6CE2355366B4}" type="datetimeFigureOut">
              <a:rPr lang="ar-SA" smtClean="0"/>
              <a:t>9/30/1447</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03C0E34-C7B8-4EEA-83BE-BA0DFA6066F0}" type="slidenum">
              <a:rPr lang="ar-SA" smtClean="0"/>
              <a:t>‹#›</a:t>
            </a:fld>
            <a:endParaRPr lang="ar-SA"/>
          </a:p>
        </p:txBody>
      </p:sp>
    </p:spTree>
    <p:extLst>
      <p:ext uri="{BB962C8B-B14F-4D97-AF65-F5344CB8AC3E}">
        <p14:creationId xmlns:p14="http://schemas.microsoft.com/office/powerpoint/2010/main" val="2475023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703C0E34-C7B8-4EEA-83BE-BA0DFA6066F0}" type="slidenum">
              <a:rPr lang="ar-SA" smtClean="0"/>
              <a:t>4</a:t>
            </a:fld>
            <a:endParaRPr lang="ar-SA"/>
          </a:p>
        </p:txBody>
      </p:sp>
    </p:spTree>
    <p:extLst>
      <p:ext uri="{BB962C8B-B14F-4D97-AF65-F5344CB8AC3E}">
        <p14:creationId xmlns:p14="http://schemas.microsoft.com/office/powerpoint/2010/main" val="3843549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5354E4A-CB12-FE9E-4661-1038417B2A06}"/>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A0BAC175-E375-D2EF-D438-7DBD111B4A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197E9E0C-8D5A-7007-1941-7FE8FDB00C73}"/>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3DFE8684-296D-3B60-1F5D-52A62FF222D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3B6EEC98-32FC-D7D6-14B2-3BD23F63A2EB}"/>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46793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979D1E4-D2BD-C85A-AE09-DD7F0410CD76}"/>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D5DC7409-D8FE-54AC-F651-0A2AD9150FD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5FB4DD88-3667-ABE5-2B27-7AB96ECDDFB0}"/>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BE664CC9-2E03-2A21-34A1-F78AB810BD1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F6AEA952-85CC-9A22-811B-B709381AF2AB}"/>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3253601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E2AED137-3710-E00C-0B41-CA7B963FAFFE}"/>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2E80A44E-57E4-6485-0A62-B63FA1C3EEA8}"/>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5386805-68D6-1304-0608-A863998D066D}"/>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80D8A695-0DD4-A7EF-62AF-14DABE58A3D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58E26E7A-1369-CC1D-0794-602D080C9746}"/>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645382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F194258-E775-12A0-B195-9BE0B8BD9C26}"/>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04462FD8-63C5-A3BF-42F7-38AE28DCB215}"/>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94E93C6-B821-C4E0-29D1-47AE945B9230}"/>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C18530AC-F615-4CC0-948F-CB03FC83172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36E5C71-1D07-33B4-891E-360DBE52D267}"/>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112292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4155107-54B9-4B38-DE7E-8F8195DFC399}"/>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4E698C41-F058-09BE-F9FA-C92F251555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BAB734F6-3FB7-8483-3CEA-D92BFE8B6A2D}"/>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D8691D27-A0C6-3841-4E44-EFF3921CDF6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050D9C6F-D4ED-21F3-E1F5-5FB4832ECDE6}"/>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612990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4B987DA-73A0-69C2-D0F1-17D521D8A073}"/>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A75655C-F452-5498-2AAB-9C753E76BF16}"/>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C93DB272-16BE-4FFB-FEF3-3AFAF7D167D8}"/>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FD3C8F86-4E82-427D-46A4-023D8A524775}"/>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6" name="عنصر نائب للتذييل 5">
            <a:extLst>
              <a:ext uri="{FF2B5EF4-FFF2-40B4-BE49-F238E27FC236}">
                <a16:creationId xmlns:a16="http://schemas.microsoft.com/office/drawing/2014/main" id="{F4D84856-8B3F-5CF9-6EF9-7BEC9A6A78D3}"/>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4B1B6054-DD99-0EB8-195B-8C7E93986043}"/>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4097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7D3A267-9D17-979E-23B6-543F05B6E4FA}"/>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3C2F97DF-6702-92BB-2C34-545D878F21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B666D3CF-A478-2C86-A63E-B70AEA376F4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1BC84370-9DD5-5652-733F-0CF38E8142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7F2A4D8F-FD67-028E-2314-714C91797F12}"/>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15181654-A58C-BF3E-E70C-6161682E5D91}"/>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8" name="عنصر نائب للتذييل 7">
            <a:extLst>
              <a:ext uri="{FF2B5EF4-FFF2-40B4-BE49-F238E27FC236}">
                <a16:creationId xmlns:a16="http://schemas.microsoft.com/office/drawing/2014/main" id="{E30FD11E-ADBD-C64D-2217-FFBFD7784BBB}"/>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9C958318-992F-2D65-EC13-FB2E405D39D6}"/>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389986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81422C8-025D-EE21-1AFF-10E050F10A28}"/>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601E6723-A033-1789-2BB9-B7A2FB2DA6DE}"/>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4" name="عنصر نائب للتذييل 3">
            <a:extLst>
              <a:ext uri="{FF2B5EF4-FFF2-40B4-BE49-F238E27FC236}">
                <a16:creationId xmlns:a16="http://schemas.microsoft.com/office/drawing/2014/main" id="{BCA1CAC4-6649-98CE-5D04-511495D70A72}"/>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3DE9B78C-24B0-6FDE-83B6-F4B5C7D5747C}"/>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185010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5C46096B-27BB-F904-E178-8413618BC24C}"/>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3" name="عنصر نائب للتذييل 2">
            <a:extLst>
              <a:ext uri="{FF2B5EF4-FFF2-40B4-BE49-F238E27FC236}">
                <a16:creationId xmlns:a16="http://schemas.microsoft.com/office/drawing/2014/main" id="{949E0AB9-2996-726E-7AB9-3A4AADA9A1F5}"/>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DDD34523-3848-C727-2690-6D0CC50784C3}"/>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379187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882DE8-CE2F-8B26-3367-C25BDA9596B8}"/>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6E35C6E2-5B6E-14CE-8F69-06CE1B0367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287364EC-75CD-B939-AA13-514324B54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0FBC09F0-3519-B1BA-F624-AE2E9F97B433}"/>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6" name="عنصر نائب للتذييل 5">
            <a:extLst>
              <a:ext uri="{FF2B5EF4-FFF2-40B4-BE49-F238E27FC236}">
                <a16:creationId xmlns:a16="http://schemas.microsoft.com/office/drawing/2014/main" id="{E52A99EA-8CC4-CE67-E875-65819DB0D663}"/>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BBC8D0B8-FF1F-2381-828F-BA94995259D0}"/>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1867590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668051C-2F07-C7B5-AF31-C23026E84893}"/>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57AD0353-CAA9-4E77-0C05-06F46068D2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3A329805-F5A7-564A-30E3-EBF02C9B8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3BEFAED9-EC91-9D44-6BCE-5934F2BA646B}"/>
              </a:ext>
            </a:extLst>
          </p:cNvPr>
          <p:cNvSpPr>
            <a:spLocks noGrp="1"/>
          </p:cNvSpPr>
          <p:nvPr>
            <p:ph type="dt" sz="half" idx="10"/>
          </p:nvPr>
        </p:nvSpPr>
        <p:spPr/>
        <p:txBody>
          <a:bodyPr/>
          <a:lstStyle/>
          <a:p>
            <a:fld id="{5E55A123-FF51-437E-992B-7AAC0B210025}" type="datetimeFigureOut">
              <a:rPr lang="ar-SA" smtClean="0"/>
              <a:t>9/30/1447</a:t>
            </a:fld>
            <a:endParaRPr lang="ar-SA"/>
          </a:p>
        </p:txBody>
      </p:sp>
      <p:sp>
        <p:nvSpPr>
          <p:cNvPr id="6" name="عنصر نائب للتذييل 5">
            <a:extLst>
              <a:ext uri="{FF2B5EF4-FFF2-40B4-BE49-F238E27FC236}">
                <a16:creationId xmlns:a16="http://schemas.microsoft.com/office/drawing/2014/main" id="{964C342E-BDD3-1232-3FB2-A0ED6AD9511B}"/>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8EE23CCE-8A01-AB6F-A094-23C1F4B96155}"/>
              </a:ext>
            </a:extLst>
          </p:cNvPr>
          <p:cNvSpPr>
            <a:spLocks noGrp="1"/>
          </p:cNvSpPr>
          <p:nvPr>
            <p:ph type="sldNum" sz="quarter" idx="12"/>
          </p:nvPr>
        </p:nvSpPr>
        <p:spPr/>
        <p:txBody>
          <a:bodyPr/>
          <a:lstStyle/>
          <a:p>
            <a:fld id="{64EA7A68-4BDA-418E-B317-E28EC7385FBE}" type="slidenum">
              <a:rPr lang="ar-SA" smtClean="0"/>
              <a:t>‹#›</a:t>
            </a:fld>
            <a:endParaRPr lang="ar-SA"/>
          </a:p>
        </p:txBody>
      </p:sp>
    </p:spTree>
    <p:extLst>
      <p:ext uri="{BB962C8B-B14F-4D97-AF65-F5344CB8AC3E}">
        <p14:creationId xmlns:p14="http://schemas.microsoft.com/office/powerpoint/2010/main" val="3921755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9FF5540C-1A0E-90BD-4855-E0F61E7B684A}"/>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229E2841-2548-B832-2F3F-F0A6957764D8}"/>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04F5F42-9226-35D0-BAC7-002F55092D2F}"/>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82000"/>
                  </a:schemeClr>
                </a:solidFill>
              </a:defRPr>
            </a:lvl1pPr>
          </a:lstStyle>
          <a:p>
            <a:fld id="{5E55A123-FF51-437E-992B-7AAC0B210025}" type="datetimeFigureOut">
              <a:rPr lang="ar-SA" smtClean="0"/>
              <a:t>9/30/1447</a:t>
            </a:fld>
            <a:endParaRPr lang="ar-SA"/>
          </a:p>
        </p:txBody>
      </p:sp>
      <p:sp>
        <p:nvSpPr>
          <p:cNvPr id="5" name="عنصر نائب للتذييل 4">
            <a:extLst>
              <a:ext uri="{FF2B5EF4-FFF2-40B4-BE49-F238E27FC236}">
                <a16:creationId xmlns:a16="http://schemas.microsoft.com/office/drawing/2014/main" id="{61F3151A-7E9C-9EBE-43DC-54E2FE9D32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82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E9354866-0605-57B6-ECBF-E60923D5C344}"/>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82000"/>
                  </a:schemeClr>
                </a:solidFill>
              </a:defRPr>
            </a:lvl1pPr>
          </a:lstStyle>
          <a:p>
            <a:fld id="{64EA7A68-4BDA-418E-B317-E28EC7385FBE}" type="slidenum">
              <a:rPr lang="ar-SA" smtClean="0"/>
              <a:t>‹#›</a:t>
            </a:fld>
            <a:endParaRPr lang="ar-SA"/>
          </a:p>
        </p:txBody>
      </p:sp>
    </p:spTree>
    <p:extLst>
      <p:ext uri="{BB962C8B-B14F-4D97-AF65-F5344CB8AC3E}">
        <p14:creationId xmlns:p14="http://schemas.microsoft.com/office/powerpoint/2010/main" val="1442170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17444B3-0DCC-9384-8CBA-7AC332FE7881}"/>
              </a:ext>
            </a:extLst>
          </p:cNvPr>
          <p:cNvSpPr>
            <a:spLocks noGrp="1"/>
          </p:cNvSpPr>
          <p:nvPr>
            <p:ph type="title"/>
          </p:nvPr>
        </p:nvSpPr>
        <p:spPr>
          <a:xfrm>
            <a:off x="838200" y="365126"/>
            <a:ext cx="10515600" cy="926088"/>
          </a:xfrm>
          <a:solidFill>
            <a:schemeClr val="accent5">
              <a:lumMod val="75000"/>
            </a:schemeClr>
          </a:solidFill>
          <a:scene3d>
            <a:camera prst="orthographicFront"/>
            <a:lightRig rig="threePt" dir="t"/>
          </a:scene3d>
          <a:sp3d>
            <a:bevelT w="165100" prst="coolSlant"/>
          </a:sp3d>
        </p:spPr>
        <p:txBody>
          <a:bodyPr>
            <a:normAutofit/>
          </a:bodyPr>
          <a:lstStyle/>
          <a:p>
            <a:pPr algn="ctr">
              <a:lnSpc>
                <a:spcPct val="100000"/>
              </a:lnSpc>
            </a:pPr>
            <a:r>
              <a:rPr lang="ar-SA" sz="4000" b="1" dirty="0">
                <a:solidFill>
                  <a:schemeClr val="bg1"/>
                </a:solidFill>
                <a:effectLst>
                  <a:outerShdw blurRad="38100" dist="38100" dir="2700000" algn="tl">
                    <a:srgbClr val="000000">
                      <a:alpha val="43137"/>
                    </a:srgbClr>
                  </a:outerShdw>
                </a:effectLst>
              </a:rPr>
              <a:t>الأصل الثاني من الأصول العملية (الاستصحاب)</a:t>
            </a:r>
          </a:p>
        </p:txBody>
      </p:sp>
      <p:sp>
        <p:nvSpPr>
          <p:cNvPr id="3" name="عنصر نائب للمحتوى 2">
            <a:extLst>
              <a:ext uri="{FF2B5EF4-FFF2-40B4-BE49-F238E27FC236}">
                <a16:creationId xmlns:a16="http://schemas.microsoft.com/office/drawing/2014/main" id="{BF7BA47D-4FD5-BE0C-57C3-F74FA660F8AD}"/>
              </a:ext>
            </a:extLst>
          </p:cNvPr>
          <p:cNvSpPr>
            <a:spLocks noGrp="1"/>
          </p:cNvSpPr>
          <p:nvPr>
            <p:ph idx="1"/>
          </p:nvPr>
        </p:nvSpPr>
        <p:spPr>
          <a:xfrm>
            <a:off x="722645" y="2210436"/>
            <a:ext cx="10515600" cy="4351338"/>
          </a:xfrm>
          <a:solidFill>
            <a:srgbClr val="E7D4EE"/>
          </a:solidFill>
          <a:scene3d>
            <a:camera prst="orthographicFront"/>
            <a:lightRig rig="threePt" dir="t"/>
          </a:scene3d>
          <a:sp3d>
            <a:bevelT w="114300" prst="artDeco"/>
          </a:sp3d>
        </p:spPr>
        <p:txBody>
          <a:bodyPr>
            <a:normAutofit/>
          </a:bodyPr>
          <a:lstStyle/>
          <a:p>
            <a:pPr marL="0" indent="0" algn="ctr">
              <a:lnSpc>
                <a:spcPct val="100000"/>
              </a:lnSpc>
              <a:spcBef>
                <a:spcPts val="0"/>
              </a:spcBef>
              <a:buNone/>
            </a:pPr>
            <a:endParaRPr lang="ar-SA" sz="1800" b="1" dirty="0">
              <a:latin typeface="Simplified Arabic" panose="02020603050405020304" pitchFamily="18" charset="-78"/>
            </a:endParaRPr>
          </a:p>
          <a:p>
            <a:pPr marL="0" indent="0" algn="ctr">
              <a:lnSpc>
                <a:spcPct val="100000"/>
              </a:lnSpc>
              <a:spcBef>
                <a:spcPts val="0"/>
              </a:spcBef>
              <a:buNone/>
            </a:pPr>
            <a:r>
              <a:rPr lang="ar-SA" sz="1800" b="1" dirty="0">
                <a:latin typeface="Simplified Arabic" panose="02020603050405020304" pitchFamily="18" charset="-78"/>
              </a:rPr>
              <a:t>في هذه المحاضرة نركز على أمرين مهمين بعد ذكر مقدمة مختصرة:، سنتكلم عن تعريف الاستصحاب في اللغة والاصطلاح، ثم نتكلم عن أنواع الأربعة:</a:t>
            </a:r>
          </a:p>
        </p:txBody>
      </p:sp>
      <p:sp>
        <p:nvSpPr>
          <p:cNvPr id="12" name="مستطيل: زوايا مستديرة 11">
            <a:hlinkClick r:id="rId2" action="ppaction://hlinksldjump"/>
            <a:extLst>
              <a:ext uri="{FF2B5EF4-FFF2-40B4-BE49-F238E27FC236}">
                <a16:creationId xmlns:a16="http://schemas.microsoft.com/office/drawing/2014/main" id="{553E6592-8506-F85A-289C-BAC1D5B6E24F}"/>
              </a:ext>
            </a:extLst>
          </p:cNvPr>
          <p:cNvSpPr/>
          <p:nvPr/>
        </p:nvSpPr>
        <p:spPr>
          <a:xfrm>
            <a:off x="7551338" y="3778180"/>
            <a:ext cx="3039625" cy="607925"/>
          </a:xfrm>
          <a:prstGeom prst="roundRect">
            <a:avLst/>
          </a:prstGeom>
          <a:ln>
            <a:noFill/>
          </a:ln>
          <a:effectLst>
            <a:outerShdw blurRad="44450" dist="27940" dir="5400000" algn="ctr">
              <a:srgbClr val="000000">
                <a:alpha val="32000"/>
              </a:srgbClr>
            </a:outerShdw>
          </a:effectLst>
          <a:scene3d>
            <a:camera prst="perspectiveFront"/>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effectLst>
                  <a:outerShdw blurRad="38100" dist="38100" dir="2700000" algn="tl">
                    <a:srgbClr val="000000">
                      <a:alpha val="43137"/>
                    </a:srgbClr>
                  </a:outerShdw>
                </a:effectLst>
              </a:rPr>
              <a:t>مفهوم الاستصحاب لغة واصطلاحا</a:t>
            </a:r>
          </a:p>
        </p:txBody>
      </p:sp>
      <p:sp>
        <p:nvSpPr>
          <p:cNvPr id="13" name="مستطيل: زوايا مستديرة 12">
            <a:extLst>
              <a:ext uri="{FF2B5EF4-FFF2-40B4-BE49-F238E27FC236}">
                <a16:creationId xmlns:a16="http://schemas.microsoft.com/office/drawing/2014/main" id="{332996E9-814D-5D65-E445-05C2B21FF9D8}"/>
              </a:ext>
            </a:extLst>
          </p:cNvPr>
          <p:cNvSpPr/>
          <p:nvPr/>
        </p:nvSpPr>
        <p:spPr>
          <a:xfrm>
            <a:off x="7551339" y="4464991"/>
            <a:ext cx="3070606" cy="607925"/>
          </a:xfrm>
          <a:prstGeom prst="roundRect">
            <a:avLst/>
          </a:prstGeom>
          <a:scene3d>
            <a:camera prst="perspective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effectLst>
                  <a:outerShdw blurRad="38100" dist="38100" dir="2700000" algn="tl">
                    <a:srgbClr val="000000">
                      <a:alpha val="43137"/>
                    </a:srgbClr>
                  </a:outerShdw>
                </a:effectLst>
              </a:rPr>
              <a:t>أنواع الاستصحاب</a:t>
            </a:r>
          </a:p>
        </p:txBody>
      </p:sp>
      <p:sp>
        <p:nvSpPr>
          <p:cNvPr id="14" name="أسطوانة 13">
            <a:hlinkClick r:id="rId3" action="ppaction://hlinksldjump"/>
            <a:extLst>
              <a:ext uri="{FF2B5EF4-FFF2-40B4-BE49-F238E27FC236}">
                <a16:creationId xmlns:a16="http://schemas.microsoft.com/office/drawing/2014/main" id="{878C5C7D-3953-E51D-887A-96F026286335}"/>
              </a:ext>
            </a:extLst>
          </p:cNvPr>
          <p:cNvSpPr/>
          <p:nvPr/>
        </p:nvSpPr>
        <p:spPr>
          <a:xfrm>
            <a:off x="7616651" y="3315956"/>
            <a:ext cx="2903973" cy="383338"/>
          </a:xfrm>
          <a:prstGeom prst="can">
            <a:avLst/>
          </a:prstGeom>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000" b="1" dirty="0">
                <a:effectLst>
                  <a:outerShdw blurRad="38100" dist="38100" dir="2700000" algn="tl">
                    <a:srgbClr val="000000">
                      <a:alpha val="43137"/>
                    </a:srgbClr>
                  </a:outerShdw>
                  <a:reflection blurRad="6350" stA="55000" endA="300" endPos="45500" dir="5400000" sy="-100000" algn="bl" rotWithShape="0"/>
                </a:effectLst>
              </a:rPr>
              <a:t>مقدمة</a:t>
            </a:r>
          </a:p>
        </p:txBody>
      </p:sp>
    </p:spTree>
    <p:extLst>
      <p:ext uri="{BB962C8B-B14F-4D97-AF65-F5344CB8AC3E}">
        <p14:creationId xmlns:p14="http://schemas.microsoft.com/office/powerpoint/2010/main" val="308227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a:extLst>
            <a:ext uri="{FF2B5EF4-FFF2-40B4-BE49-F238E27FC236}">
              <a16:creationId xmlns:a16="http://schemas.microsoft.com/office/drawing/2014/main" id="{15C97BBB-17A8-F44E-D82E-C2C63CFEA25B}"/>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B450E994-A973-C001-CFDA-4DCA37C5D6D0}"/>
              </a:ext>
            </a:extLst>
          </p:cNvPr>
          <p:cNvSpPr>
            <a:spLocks noGrp="1"/>
          </p:cNvSpPr>
          <p:nvPr>
            <p:ph type="title"/>
          </p:nvPr>
        </p:nvSpPr>
        <p:spPr>
          <a:xfrm>
            <a:off x="838200" y="591214"/>
            <a:ext cx="10515600" cy="926088"/>
          </a:xfrm>
          <a:solidFill>
            <a:schemeClr val="accent5">
              <a:lumMod val="75000"/>
            </a:schemeClr>
          </a:solidFill>
          <a:scene3d>
            <a:camera prst="orthographicFront"/>
            <a:lightRig rig="threePt" dir="t"/>
          </a:scene3d>
          <a:sp3d>
            <a:bevelT w="165100" prst="coolSlant"/>
          </a:sp3d>
        </p:spPr>
        <p:txBody>
          <a:bodyPr>
            <a:normAutofit/>
          </a:bodyPr>
          <a:lstStyle/>
          <a:p>
            <a:pPr algn="ctr">
              <a:lnSpc>
                <a:spcPct val="100000"/>
              </a:lnSpc>
            </a:pPr>
            <a:r>
              <a:rPr lang="ar-SA" sz="4000" b="1" dirty="0">
                <a:solidFill>
                  <a:schemeClr val="bg1"/>
                </a:solidFill>
                <a:effectLst>
                  <a:outerShdw blurRad="38100" dist="38100" dir="2700000" algn="tl">
                    <a:srgbClr val="000000">
                      <a:alpha val="43137"/>
                    </a:srgbClr>
                  </a:outerShdw>
                </a:effectLst>
              </a:rPr>
              <a:t>مقدمة</a:t>
            </a:r>
          </a:p>
        </p:txBody>
      </p:sp>
      <p:sp>
        <p:nvSpPr>
          <p:cNvPr id="3" name="عنصر نائب للمحتوى 2">
            <a:extLst>
              <a:ext uri="{FF2B5EF4-FFF2-40B4-BE49-F238E27FC236}">
                <a16:creationId xmlns:a16="http://schemas.microsoft.com/office/drawing/2014/main" id="{97AD1817-DB97-7BC9-7165-64693A1409A2}"/>
              </a:ext>
            </a:extLst>
          </p:cNvPr>
          <p:cNvSpPr>
            <a:spLocks noGrp="1"/>
          </p:cNvSpPr>
          <p:nvPr>
            <p:ph idx="1"/>
          </p:nvPr>
        </p:nvSpPr>
        <p:spPr>
          <a:solidFill>
            <a:srgbClr val="E7D4EE"/>
          </a:solidFill>
          <a:scene3d>
            <a:camera prst="orthographicFront"/>
            <a:lightRig rig="threePt" dir="t"/>
          </a:scene3d>
          <a:sp3d>
            <a:bevelT w="114300" prst="artDeco"/>
          </a:sp3d>
        </p:spPr>
        <p:txBody>
          <a:bodyPr>
            <a:normAutofit fontScale="85000" lnSpcReduction="20000"/>
          </a:bodyPr>
          <a:lstStyle/>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الاستصحاب عموما: </a:t>
            </a:r>
            <a:r>
              <a:rPr lang="ar-SA" dirty="0">
                <a:latin typeface="Simplified Arabic" panose="02020603050405020304" pitchFamily="18" charset="-78"/>
              </a:rPr>
              <a:t>هو استمرار ما ثبت من حكم، عند الشك في بقائه، وإجراء حكم الحالة السابقة على اللاحقة.</a:t>
            </a:r>
          </a:p>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مكانته عند علماء أهل السنةُ </a:t>
            </a:r>
            <a:r>
              <a:rPr lang="ar-SA" dirty="0">
                <a:latin typeface="Simplified Arabic" panose="02020603050405020304" pitchFamily="18" charset="-78"/>
              </a:rPr>
              <a:t>يعدّ من الأدلة المختلف فيها، وهو عندهم في منزلة الأدلة الشرعية كالقرآن والسنة والقياس، أي أنه يُثبت الحكم الواقعي لا أنه يقرر وظيفة عملية كما عند الشيعة.</a:t>
            </a:r>
          </a:p>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أهميته في الفقه السني: </a:t>
            </a:r>
            <a:r>
              <a:rPr lang="ar-SA" dirty="0">
                <a:latin typeface="Simplified Arabic" panose="02020603050405020304" pitchFamily="18" charset="-78"/>
              </a:rPr>
              <a:t>أكد عليها الفخر الرازي والقرطبي والتفتازاني أن الاستصحاب أمر لا غنى عنه في الدين والشرع.</a:t>
            </a:r>
          </a:p>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الاستصحاب ظاهرة عقلائية لا شرعية فحسب</a:t>
            </a:r>
            <a:r>
              <a:rPr lang="ar-SA" dirty="0">
                <a:latin typeface="Simplified Arabic" panose="02020603050405020304" pitchFamily="18" charset="-78"/>
              </a:rPr>
              <a:t>: فإن العقلاء يعتمدون في حياتهم العامة، بل هو سلوك مشترك حتى عند الحيوانات، وتوقفه يؤدي إلى اختلال النظام.</a:t>
            </a:r>
          </a:p>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مكانته عند الشيعة: </a:t>
            </a:r>
            <a:r>
              <a:rPr lang="ar-SA" dirty="0">
                <a:latin typeface="Simplified Arabic" panose="02020603050405020304" pitchFamily="18" charset="-78"/>
              </a:rPr>
              <a:t>أولوه عناية فائقة وألّفوا فيه كتباً مستقلة، لكنه عندهم أصل عملي لا دليل شرعي مستقل، مرتبته متأخرة عن الأدلة الأربعة: القرآن والسنة والإجماع والعقل.</a:t>
            </a:r>
          </a:p>
          <a:p>
            <a:pPr algn="just">
              <a:lnSpc>
                <a:spcPct val="110000"/>
              </a:lnSpc>
              <a:spcBef>
                <a:spcPts val="0"/>
              </a:spcBef>
              <a:buFont typeface="Wingdings" panose="05000000000000000000" pitchFamily="2" charset="2"/>
              <a:buChar char="ü"/>
            </a:pPr>
            <a:r>
              <a:rPr lang="ar-SA" b="1" dirty="0">
                <a:latin typeface="Simplified Arabic" panose="02020603050405020304" pitchFamily="18" charset="-78"/>
              </a:rPr>
              <a:t>الفرق الجوهري </a:t>
            </a:r>
            <a:r>
              <a:rPr lang="ar-SA" b="1">
                <a:latin typeface="Simplified Arabic" panose="02020603050405020304" pitchFamily="18" charset="-78"/>
              </a:rPr>
              <a:t>بين الفقه </a:t>
            </a:r>
            <a:r>
              <a:rPr lang="ar-SA" b="1" dirty="0">
                <a:latin typeface="Simplified Arabic" panose="02020603050405020304" pitchFamily="18" charset="-78"/>
              </a:rPr>
              <a:t>الشيعي والسني: </a:t>
            </a:r>
            <a:r>
              <a:rPr lang="ar-SA" dirty="0">
                <a:latin typeface="Simplified Arabic" panose="02020603050405020304" pitchFamily="18" charset="-78"/>
              </a:rPr>
              <a:t>عند أهل السنة يُثبت الحكم الواقعي، وعند الشيعة لا يكشف عن الحكم الواقعي بل يُثبت وظيفة عملية مؤقتة في حالة الشك والجهل فقط.</a:t>
            </a:r>
          </a:p>
        </p:txBody>
      </p:sp>
    </p:spTree>
    <p:extLst>
      <p:ext uri="{BB962C8B-B14F-4D97-AF65-F5344CB8AC3E}">
        <p14:creationId xmlns:p14="http://schemas.microsoft.com/office/powerpoint/2010/main" val="36041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a:extLst>
            <a:ext uri="{FF2B5EF4-FFF2-40B4-BE49-F238E27FC236}">
              <a16:creationId xmlns:a16="http://schemas.microsoft.com/office/drawing/2014/main" id="{FF936633-CF21-38B2-57EF-F7D84B7B77DA}"/>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E14F2031-6DD6-D325-6A8B-AD0496E3BB15}"/>
              </a:ext>
            </a:extLst>
          </p:cNvPr>
          <p:cNvSpPr>
            <a:spLocks noGrp="1"/>
          </p:cNvSpPr>
          <p:nvPr>
            <p:ph type="title"/>
          </p:nvPr>
        </p:nvSpPr>
        <p:spPr>
          <a:xfrm>
            <a:off x="838200" y="365126"/>
            <a:ext cx="10515600" cy="926088"/>
          </a:xfrm>
          <a:solidFill>
            <a:schemeClr val="accent5">
              <a:lumMod val="75000"/>
            </a:schemeClr>
          </a:solidFill>
          <a:scene3d>
            <a:camera prst="orthographicFront"/>
            <a:lightRig rig="threePt" dir="t"/>
          </a:scene3d>
          <a:sp3d>
            <a:bevelT w="165100" prst="coolSlant"/>
          </a:sp3d>
        </p:spPr>
        <p:txBody>
          <a:bodyPr>
            <a:normAutofit/>
          </a:bodyPr>
          <a:lstStyle/>
          <a:p>
            <a:pPr algn="ctr">
              <a:lnSpc>
                <a:spcPct val="100000"/>
              </a:lnSpc>
            </a:pPr>
            <a:r>
              <a:rPr lang="ar-SA" sz="4000" b="1" dirty="0">
                <a:solidFill>
                  <a:schemeClr val="bg1"/>
                </a:solidFill>
                <a:effectLst>
                  <a:outerShdw blurRad="38100" dist="38100" dir="2700000" algn="tl">
                    <a:srgbClr val="000000">
                      <a:alpha val="43137"/>
                    </a:srgbClr>
                  </a:outerShdw>
                </a:effectLst>
              </a:rPr>
              <a:t>تعريف الاستصحاب</a:t>
            </a:r>
          </a:p>
        </p:txBody>
      </p:sp>
      <p:sp>
        <p:nvSpPr>
          <p:cNvPr id="3" name="عنصر نائب للمحتوى 2">
            <a:extLst>
              <a:ext uri="{FF2B5EF4-FFF2-40B4-BE49-F238E27FC236}">
                <a16:creationId xmlns:a16="http://schemas.microsoft.com/office/drawing/2014/main" id="{1911EDBF-D7EA-BC2C-FB71-700C23716073}"/>
              </a:ext>
            </a:extLst>
          </p:cNvPr>
          <p:cNvSpPr>
            <a:spLocks noGrp="1"/>
          </p:cNvSpPr>
          <p:nvPr>
            <p:ph idx="1"/>
          </p:nvPr>
        </p:nvSpPr>
        <p:spPr>
          <a:xfrm>
            <a:off x="838200" y="1825625"/>
            <a:ext cx="10515600" cy="4886674"/>
          </a:xfrm>
          <a:solidFill>
            <a:srgbClr val="E7D4EE"/>
          </a:solidFill>
          <a:scene3d>
            <a:camera prst="orthographicFront"/>
            <a:lightRig rig="threePt" dir="t"/>
          </a:scene3d>
          <a:sp3d>
            <a:bevelT w="114300" prst="artDeco"/>
          </a:sp3d>
        </p:spPr>
        <p:txBody>
          <a:bodyPr>
            <a:normAutofit/>
          </a:bodyPr>
          <a:lstStyle/>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الاستصحاب لغة</a:t>
            </a:r>
            <a:r>
              <a:rPr lang="ar-SA" sz="2200" dirty="0">
                <a:latin typeface="Simplified Arabic" panose="02020603050405020304" pitchFamily="18" charset="-78"/>
              </a:rPr>
              <a:t>: الملازمة للشيء وجعله مقارناً ومرافقاً. </a:t>
            </a:r>
          </a:p>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اصطلاحا</a:t>
            </a:r>
            <a:r>
              <a:rPr lang="ar-SA" sz="2200" dirty="0">
                <a:latin typeface="Simplified Arabic" panose="02020603050405020304" pitchFamily="18" charset="-78"/>
              </a:rPr>
              <a:t>: عرف بمجموعة من التعريفات كلها قريبة من المعنى اللغوي:</a:t>
            </a:r>
          </a:p>
          <a:p>
            <a:pPr marL="486900" indent="-342900" algn="just">
              <a:lnSpc>
                <a:spcPct val="100000"/>
              </a:lnSpc>
              <a:spcBef>
                <a:spcPts val="0"/>
              </a:spcBef>
              <a:buFont typeface="Wingdings" panose="05000000000000000000" pitchFamily="2" charset="2"/>
              <a:buChar char="q"/>
            </a:pPr>
            <a:r>
              <a:rPr lang="ar-SA" sz="2200" dirty="0">
                <a:latin typeface="Simplified Arabic" panose="02020603050405020304" pitchFamily="18" charset="-78"/>
              </a:rPr>
              <a:t>عرّفه الغزالي: "</a:t>
            </a:r>
            <a:r>
              <a:rPr lang="ar-SA" sz="2200" b="1" dirty="0">
                <a:effectLst>
                  <a:outerShdw blurRad="38100" dist="38100" dir="2700000" algn="tl">
                    <a:srgbClr val="000000">
                      <a:alpha val="43137"/>
                    </a:srgbClr>
                  </a:outerShdw>
                </a:effectLst>
                <a:latin typeface="Simplified Arabic" panose="02020603050405020304" pitchFamily="18" charset="-78"/>
              </a:rPr>
              <a:t>‌التمسك ‌بدليل ‌عقلي ‌أو ‌شرعي، مع العلم بانتفاء المغيّر أو مع ظن انتفاء المغيّر، عند بذل الجهد في البحث والطلب</a:t>
            </a:r>
            <a:r>
              <a:rPr lang="ar-SA" sz="2200" dirty="0">
                <a:latin typeface="Simplified Arabic" panose="02020603050405020304" pitchFamily="18" charset="-78"/>
              </a:rPr>
              <a:t>.</a:t>
            </a:r>
          </a:p>
          <a:p>
            <a:pPr marL="486900" indent="-342900" algn="just">
              <a:lnSpc>
                <a:spcPct val="100000"/>
              </a:lnSpc>
              <a:spcBef>
                <a:spcPts val="0"/>
              </a:spcBef>
              <a:buFont typeface="Wingdings" panose="05000000000000000000" pitchFamily="2" charset="2"/>
              <a:buChar char="q"/>
            </a:pPr>
            <a:r>
              <a:rPr lang="ar-SA" sz="2200" b="1" dirty="0">
                <a:latin typeface="Simplified Arabic" panose="02020603050405020304" pitchFamily="18" charset="-78"/>
              </a:rPr>
              <a:t>انتفاء المغير يعني</a:t>
            </a:r>
            <a:r>
              <a:rPr lang="ar-SA" sz="2200" dirty="0">
                <a:latin typeface="Simplified Arabic" panose="02020603050405020304" pitchFamily="18" charset="-78"/>
              </a:rPr>
              <a:t>: الحكم إذا ثبت، تارة تعلم أنه لم يأتي دليل يغيره، وأخرى تظن بذلك. هذا يكفي جريان الاستصحاب والحكم ببقائه عند الشك بتغيره.</a:t>
            </a:r>
          </a:p>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وعرّفه الرازي</a:t>
            </a:r>
            <a:r>
              <a:rPr lang="ar-SA" sz="2200" dirty="0">
                <a:latin typeface="Simplified Arabic" panose="02020603050405020304" pitchFamily="18" charset="-78"/>
              </a:rPr>
              <a:t>: "‌العلم ‌بكون ‌الشيء ‌معدوماً أو موجوداً يقتضي ظن بقائه على تلك الحالة في الماضي والمستقبل.</a:t>
            </a:r>
          </a:p>
          <a:p>
            <a:pPr marL="486900" indent="-342900" algn="just">
              <a:lnSpc>
                <a:spcPct val="100000"/>
              </a:lnSpc>
              <a:spcBef>
                <a:spcPts val="0"/>
              </a:spcBef>
              <a:buFont typeface="Wingdings" panose="05000000000000000000" pitchFamily="2" charset="2"/>
              <a:buChar char="q"/>
            </a:pPr>
            <a:r>
              <a:rPr lang="ar-SA" sz="2200" dirty="0">
                <a:latin typeface="Simplified Arabic" panose="02020603050405020304" pitchFamily="18" charset="-78"/>
              </a:rPr>
              <a:t> </a:t>
            </a:r>
            <a:r>
              <a:rPr lang="ar-SA" sz="2200" b="1" dirty="0">
                <a:effectLst>
                  <a:outerShdw blurRad="38100" dist="38100" dir="2700000" algn="tl">
                    <a:srgbClr val="000000">
                      <a:alpha val="43137"/>
                    </a:srgbClr>
                  </a:outerShdw>
                </a:effectLst>
                <a:latin typeface="Simplified Arabic" panose="02020603050405020304" pitchFamily="18" charset="-78"/>
              </a:rPr>
              <a:t>وعرفه القرافي</a:t>
            </a:r>
            <a:r>
              <a:rPr lang="ar-SA" sz="2200" dirty="0">
                <a:latin typeface="Simplified Arabic" panose="02020603050405020304" pitchFamily="18" charset="-78"/>
              </a:rPr>
              <a:t>: "اعتقاد كون الشيء في الماضي أو الحاضر يوجب ظن ثبوته في الحال أو الاستقبال.</a:t>
            </a:r>
          </a:p>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وعرّفه ابن القيم الجوزية</a:t>
            </a:r>
            <a:r>
              <a:rPr lang="ar-SA" sz="2200" dirty="0">
                <a:latin typeface="Simplified Arabic" panose="02020603050405020304" pitchFamily="18" charset="-78"/>
              </a:rPr>
              <a:t>: "‌استدامة: ‌إثبات ‌ما ‌كان ‌ثابتاً ‌أو ‌نفي ‌ما ‌كان ‌منفياً"</a:t>
            </a:r>
          </a:p>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وعرّفه الجرجاني متفقا مع تعريف الأنصاري من الشيعة:</a:t>
            </a:r>
            <a:r>
              <a:rPr lang="ar-SA" sz="2200" dirty="0">
                <a:latin typeface="Simplified Arabic" panose="02020603050405020304" pitchFamily="18" charset="-78"/>
              </a:rPr>
              <a:t> "‌إبقاء ‌ما ‌كان ‌على ‌ما ‌كان ‌عليه؛ لانعدام المغيّر.</a:t>
            </a:r>
          </a:p>
          <a:p>
            <a:pPr marL="486900" indent="-342900" algn="just">
              <a:lnSpc>
                <a:spcPct val="100000"/>
              </a:lnSpc>
              <a:spcBef>
                <a:spcPts val="0"/>
              </a:spcBef>
              <a:buFont typeface="Wingdings" panose="05000000000000000000" pitchFamily="2" charset="2"/>
              <a:buChar char="q"/>
            </a:pPr>
            <a:r>
              <a:rPr lang="ar-SA" sz="2200" b="1" dirty="0">
                <a:effectLst>
                  <a:outerShdw blurRad="38100" dist="38100" dir="2700000" algn="tl">
                    <a:srgbClr val="000000">
                      <a:alpha val="43137"/>
                    </a:srgbClr>
                  </a:outerShdw>
                </a:effectLst>
                <a:latin typeface="Simplified Arabic" panose="02020603050405020304" pitchFamily="18" charset="-78"/>
              </a:rPr>
              <a:t>والتعريف المناسب للاستصحاب</a:t>
            </a:r>
            <a:r>
              <a:rPr lang="ar-SA" sz="2200" dirty="0">
                <a:latin typeface="Simplified Arabic" panose="02020603050405020304" pitchFamily="18" charset="-78"/>
              </a:rPr>
              <a:t>: "جعلُ الحكمِ الذي كان ثابتاً في الماضي، باقياً في الحال، حتى يقوم دليل على تغيّره.</a:t>
            </a:r>
          </a:p>
          <a:p>
            <a:pPr marL="486900" indent="-342900" algn="just">
              <a:lnSpc>
                <a:spcPct val="100000"/>
              </a:lnSpc>
              <a:spcBef>
                <a:spcPts val="0"/>
              </a:spcBef>
              <a:buFont typeface="Wingdings" panose="05000000000000000000" pitchFamily="2" charset="2"/>
              <a:buChar char="q"/>
            </a:pPr>
            <a:endParaRPr lang="ar-SA" sz="2200" dirty="0">
              <a:latin typeface="Simplified Arabic" panose="02020603050405020304" pitchFamily="18" charset="-78"/>
            </a:endParaRPr>
          </a:p>
        </p:txBody>
      </p:sp>
    </p:spTree>
    <p:extLst>
      <p:ext uri="{BB962C8B-B14F-4D97-AF65-F5344CB8AC3E}">
        <p14:creationId xmlns:p14="http://schemas.microsoft.com/office/powerpoint/2010/main" val="161362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a:extLst>
            <a:ext uri="{FF2B5EF4-FFF2-40B4-BE49-F238E27FC236}">
              <a16:creationId xmlns:a16="http://schemas.microsoft.com/office/drawing/2014/main" id="{CD7635F7-44A7-776E-DB5F-CA91E2F096D8}"/>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6435F0D0-0674-D09D-74C7-9CD9EAA91FB0}"/>
              </a:ext>
            </a:extLst>
          </p:cNvPr>
          <p:cNvSpPr>
            <a:spLocks noGrp="1"/>
          </p:cNvSpPr>
          <p:nvPr>
            <p:ph type="title"/>
          </p:nvPr>
        </p:nvSpPr>
        <p:spPr>
          <a:xfrm>
            <a:off x="838200" y="365126"/>
            <a:ext cx="10515600" cy="771826"/>
          </a:xfrm>
          <a:solidFill>
            <a:schemeClr val="accent5">
              <a:lumMod val="75000"/>
            </a:schemeClr>
          </a:solidFill>
          <a:scene3d>
            <a:camera prst="perspectiveAbove"/>
            <a:lightRig rig="threePt" dir="t"/>
          </a:scene3d>
          <a:sp3d>
            <a:bevelT w="165100" prst="coolSlant"/>
          </a:sp3d>
        </p:spPr>
        <p:txBody>
          <a:bodyPr>
            <a:normAutofit/>
          </a:bodyPr>
          <a:lstStyle/>
          <a:p>
            <a:pPr algn="ctr">
              <a:lnSpc>
                <a:spcPct val="100000"/>
              </a:lnSpc>
            </a:pPr>
            <a:r>
              <a:rPr lang="ar-SA" sz="3300" b="1" dirty="0">
                <a:solidFill>
                  <a:schemeClr val="bg1"/>
                </a:solidFill>
                <a:effectLst>
                  <a:outerShdw blurRad="38100" dist="38100" dir="2700000" algn="tl">
                    <a:srgbClr val="000000">
                      <a:alpha val="43137"/>
                    </a:srgbClr>
                  </a:outerShdw>
                </a:effectLst>
              </a:rPr>
              <a:t>أنواع الاستصحاب مع الأمثلة</a:t>
            </a:r>
          </a:p>
        </p:txBody>
      </p:sp>
      <p:sp>
        <p:nvSpPr>
          <p:cNvPr id="3" name="عنصر نائب للمحتوى 2">
            <a:extLst>
              <a:ext uri="{FF2B5EF4-FFF2-40B4-BE49-F238E27FC236}">
                <a16:creationId xmlns:a16="http://schemas.microsoft.com/office/drawing/2014/main" id="{6D10DE70-A479-C506-6F40-5B3A2351DE14}"/>
              </a:ext>
            </a:extLst>
          </p:cNvPr>
          <p:cNvSpPr>
            <a:spLocks noGrp="1"/>
          </p:cNvSpPr>
          <p:nvPr>
            <p:ph idx="1"/>
          </p:nvPr>
        </p:nvSpPr>
        <p:spPr>
          <a:xfrm>
            <a:off x="838200" y="1373461"/>
            <a:ext cx="10515600" cy="5320602"/>
          </a:xfrm>
          <a:solidFill>
            <a:srgbClr val="E7D4EE"/>
          </a:solidFill>
          <a:scene3d>
            <a:camera prst="orthographicFront"/>
            <a:lightRig rig="threePt" dir="t"/>
          </a:scene3d>
          <a:sp3d>
            <a:bevelT w="114300" prst="artDeco"/>
          </a:sp3d>
        </p:spPr>
        <p:txBody>
          <a:bodyPr>
            <a:normAutofit fontScale="92500"/>
          </a:bodyPr>
          <a:lstStyle/>
          <a:p>
            <a:pPr marL="414900" indent="-342900" algn="just">
              <a:lnSpc>
                <a:spcPct val="150000"/>
              </a:lnSpc>
              <a:spcBef>
                <a:spcPts val="0"/>
              </a:spcBef>
              <a:buSzPct val="150000"/>
              <a:buFont typeface="Wingdings" panose="05000000000000000000" pitchFamily="2" charset="2"/>
              <a:buChar char="q"/>
            </a:pPr>
            <a:r>
              <a:rPr lang="ar-SA" sz="2000" b="1" dirty="0">
                <a:effectLst>
                  <a:outerShdw blurRad="38100" dist="38100" dir="2700000" algn="tl">
                    <a:srgbClr val="000000">
                      <a:alpha val="43137"/>
                    </a:srgbClr>
                  </a:outerShdw>
                </a:effectLst>
                <a:latin typeface="Simplified Arabic" panose="02020603050405020304" pitchFamily="18" charset="-78"/>
              </a:rPr>
              <a:t>قسّم</a:t>
            </a:r>
            <a:r>
              <a:rPr lang="ar-SA" sz="2000" dirty="0"/>
              <a:t> العلماءُ </a:t>
            </a:r>
            <a:r>
              <a:rPr lang="ar-SA" sz="2000" b="1" dirty="0">
                <a:effectLst>
                  <a:outerShdw blurRad="38100" dist="38100" dir="2700000" algn="tl">
                    <a:srgbClr val="000000">
                      <a:alpha val="43137"/>
                    </a:srgbClr>
                  </a:outerShdw>
                </a:effectLst>
              </a:rPr>
              <a:t>الاستصحابَ إلى أربعة أنواع</a:t>
            </a:r>
            <a:r>
              <a:rPr lang="ar-SA" sz="2000" dirty="0"/>
              <a:t>، نذكرها مع مثال لكل نوع:</a:t>
            </a:r>
          </a:p>
          <a:p>
            <a:pPr marL="414900" indent="-342900" algn="just">
              <a:lnSpc>
                <a:spcPct val="150000"/>
              </a:lnSpc>
              <a:spcBef>
                <a:spcPts val="0"/>
              </a:spcBef>
              <a:buSzPct val="150000"/>
              <a:buFont typeface="Wingdings" panose="05000000000000000000" pitchFamily="2" charset="2"/>
              <a:buChar char="q"/>
            </a:pPr>
            <a:r>
              <a:rPr lang="ar-SA" sz="2000" b="1" dirty="0">
                <a:effectLst>
                  <a:outerShdw blurRad="38100" dist="38100" dir="2700000" algn="tl">
                    <a:srgbClr val="000000">
                      <a:alpha val="43137"/>
                    </a:srgbClr>
                  </a:outerShdw>
                </a:effectLst>
                <a:latin typeface="Simplified Arabic" panose="02020603050405020304" pitchFamily="18" charset="-78"/>
              </a:rPr>
              <a:t>النوع الأول</a:t>
            </a:r>
            <a:r>
              <a:rPr lang="ar-SA" sz="2000" dirty="0">
                <a:latin typeface="Simplified Arabic" panose="02020603050405020304" pitchFamily="18" charset="-78"/>
              </a:rPr>
              <a:t>: استصحاب حكم الإباحة الأصلية للأشياء التي لم يرد دليل يدل على تحريمها. مثاله: هل بعض أنواع الفواكه حرام أم لا. الجواب: نقوم باستصحاب الإباحة الأصلية (الأصل في الأشياء الإباحة).</a:t>
            </a:r>
          </a:p>
          <a:p>
            <a:pPr marL="414900" indent="-342900" algn="just">
              <a:lnSpc>
                <a:spcPct val="150000"/>
              </a:lnSpc>
              <a:spcBef>
                <a:spcPts val="0"/>
              </a:spcBef>
              <a:buSzPct val="150000"/>
              <a:buFont typeface="Wingdings" panose="05000000000000000000" pitchFamily="2" charset="2"/>
              <a:buChar char="q"/>
            </a:pPr>
            <a:r>
              <a:rPr lang="ar-SA" sz="2000" b="1" dirty="0">
                <a:effectLst>
                  <a:outerShdw blurRad="38100" dist="38100" dir="2700000" algn="tl">
                    <a:srgbClr val="000000">
                      <a:alpha val="43137"/>
                    </a:srgbClr>
                  </a:outerShdw>
                </a:effectLst>
                <a:latin typeface="Simplified Arabic" panose="02020603050405020304" pitchFamily="18" charset="-78"/>
              </a:rPr>
              <a:t>النوع الثاني: </a:t>
            </a:r>
            <a:r>
              <a:rPr lang="ar-SA" sz="2000" dirty="0">
                <a:latin typeface="Simplified Arabic" panose="02020603050405020304" pitchFamily="18" charset="-78"/>
              </a:rPr>
              <a:t>استصحاب العدم أو النفي الأصلي المعلوم بالعقل في الأحكام الشرعية، مثال: فإذا ألزمنا الشارع بصوم شهر رمضان، يكون القول بصوم شوال منفياً؛ استصحاباً لعدمه قبل ورود الشريعة إلى هذه اللحظة.</a:t>
            </a:r>
          </a:p>
          <a:p>
            <a:pPr marL="414900" indent="-342900" algn="just">
              <a:lnSpc>
                <a:spcPct val="150000"/>
              </a:lnSpc>
              <a:spcBef>
                <a:spcPts val="0"/>
              </a:spcBef>
              <a:buSzPct val="150000"/>
              <a:buFont typeface="Wingdings" panose="05000000000000000000" pitchFamily="2" charset="2"/>
              <a:buChar char="q"/>
            </a:pPr>
            <a:r>
              <a:rPr lang="ar-SA" sz="2000" dirty="0">
                <a:latin typeface="Simplified Arabic" panose="02020603050405020304" pitchFamily="18" charset="-78"/>
              </a:rPr>
              <a:t> </a:t>
            </a:r>
            <a:r>
              <a:rPr lang="ar-SA" sz="2000" b="1" dirty="0">
                <a:effectLst>
                  <a:outerShdw blurRad="38100" dist="38100" dir="2700000" algn="tl">
                    <a:srgbClr val="000000">
                      <a:alpha val="43137"/>
                    </a:srgbClr>
                  </a:outerShdw>
                </a:effectLst>
                <a:latin typeface="Simplified Arabic" panose="02020603050405020304" pitchFamily="18" charset="-78"/>
              </a:rPr>
              <a:t>النوع الثالث: </a:t>
            </a:r>
            <a:r>
              <a:rPr lang="ar-SA" sz="2000" dirty="0">
                <a:latin typeface="Simplified Arabic" panose="02020603050405020304" pitchFamily="18" charset="-78"/>
              </a:rPr>
              <a:t>استصحاب ما دل العقل والشرع على ثبوته ودوامه لوجود سببه، مثال-1 الملك: لو شككنا بعد اجراء عقد بيع مثلا، ثم قلنا ربما هذا البيع لا ينتقل الملك فيه لعله تغير حكمه ، سابقا كان يحقق الملك الان نشك، نستصحب البقاء للملك. مثال-2 ومثل الطهارة المترتبة على الوضوء.</a:t>
            </a:r>
          </a:p>
          <a:p>
            <a:pPr marL="414900" indent="-342900" algn="just">
              <a:lnSpc>
                <a:spcPct val="150000"/>
              </a:lnSpc>
              <a:spcBef>
                <a:spcPts val="0"/>
              </a:spcBef>
              <a:buSzPct val="150000"/>
              <a:buFont typeface="Wingdings" panose="05000000000000000000" pitchFamily="2" charset="2"/>
              <a:buChar char="q"/>
            </a:pPr>
            <a:r>
              <a:rPr lang="ar-SA" sz="2000" b="1" dirty="0">
                <a:effectLst>
                  <a:outerShdw blurRad="38100" dist="38100" dir="2700000" algn="tl">
                    <a:srgbClr val="000000">
                      <a:alpha val="43137"/>
                    </a:srgbClr>
                  </a:outerShdw>
                </a:effectLst>
                <a:latin typeface="Simplified Arabic" panose="02020603050405020304" pitchFamily="18" charset="-78"/>
              </a:rPr>
              <a:t>النوع الرابع: </a:t>
            </a:r>
            <a:r>
              <a:rPr lang="ar-SA" sz="2000" dirty="0">
                <a:latin typeface="Simplified Arabic" panose="02020603050405020304" pitchFamily="18" charset="-78"/>
              </a:rPr>
              <a:t>استصحاب استمرار الحكم من دون أن يكون هناك ما يدل على استمراره ولا ما ينفي ذلك. . مثاله: تزوج فتاة على أنها بكر، ثم زعم أنها ليست بكراً لا تقبل دعواه إلا ببينة، لأنّ صفة البكر ثابتة تكويناً للفتاة، فيستصحب بقاؤها حتى تقوم الحجة على خلافه. أو مثلا: تيمم ثم صلى، هنا الإجماع منعقد على صحة صلاته. ثم رأى الماء فشك في صحة صلاته، هنا لا يوجد ما يدل من الشرع على استمرار صحة الصلاة. بل الثابت هو صحة الصلاة. فنستصحب صحة الصلاة إلى أن يدل دليل على وجوب إعادتها.</a:t>
            </a:r>
          </a:p>
          <a:p>
            <a:pPr marL="414900" indent="-342900" algn="just">
              <a:lnSpc>
                <a:spcPct val="150000"/>
              </a:lnSpc>
              <a:spcBef>
                <a:spcPts val="0"/>
              </a:spcBef>
              <a:buSzPct val="150000"/>
              <a:buFont typeface="Wingdings" panose="05000000000000000000" pitchFamily="2" charset="2"/>
              <a:buChar char="q"/>
            </a:pPr>
            <a:endParaRPr lang="ar-SA" sz="2000" dirty="0">
              <a:latin typeface="Simplified Arabic" panose="02020603050405020304" pitchFamily="18" charset="-78"/>
            </a:endParaRPr>
          </a:p>
          <a:p>
            <a:pPr marL="414900" indent="-342900" algn="just">
              <a:lnSpc>
                <a:spcPct val="150000"/>
              </a:lnSpc>
              <a:spcBef>
                <a:spcPts val="0"/>
              </a:spcBef>
              <a:buSzPct val="150000"/>
              <a:buFont typeface="Wingdings" panose="05000000000000000000" pitchFamily="2" charset="2"/>
              <a:buChar char="q"/>
            </a:pPr>
            <a:endParaRPr lang="ar-SA" sz="2000" dirty="0">
              <a:latin typeface="Simplified Arabic" panose="02020603050405020304" pitchFamily="18" charset="-78"/>
            </a:endParaRPr>
          </a:p>
          <a:p>
            <a:pPr marL="414900" indent="-342900" algn="just">
              <a:lnSpc>
                <a:spcPct val="150000"/>
              </a:lnSpc>
              <a:spcBef>
                <a:spcPts val="0"/>
              </a:spcBef>
              <a:buSzPct val="150000"/>
              <a:buFont typeface="Wingdings" panose="05000000000000000000" pitchFamily="2" charset="2"/>
              <a:buChar char="q"/>
            </a:pPr>
            <a:endParaRPr lang="ar-SA" sz="2000" dirty="0">
              <a:latin typeface="Simplified Arabic" panose="02020603050405020304" pitchFamily="18" charset="-78"/>
            </a:endParaRPr>
          </a:p>
        </p:txBody>
      </p:sp>
    </p:spTree>
    <p:extLst>
      <p:ext uri="{BB962C8B-B14F-4D97-AF65-F5344CB8AC3E}">
        <p14:creationId xmlns:p14="http://schemas.microsoft.com/office/powerpoint/2010/main" val="3296021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a:extLst>
            <a:ext uri="{FF2B5EF4-FFF2-40B4-BE49-F238E27FC236}">
              <a16:creationId xmlns:a16="http://schemas.microsoft.com/office/drawing/2014/main" id="{4B80A761-B020-411F-F5DB-53E48EE3A742}"/>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07462DFE-7A18-8B22-0B28-63963538A29E}"/>
              </a:ext>
            </a:extLst>
          </p:cNvPr>
          <p:cNvSpPr>
            <a:spLocks noGrp="1"/>
          </p:cNvSpPr>
          <p:nvPr>
            <p:ph type="title"/>
          </p:nvPr>
        </p:nvSpPr>
        <p:spPr>
          <a:xfrm>
            <a:off x="838200" y="365126"/>
            <a:ext cx="10515600" cy="926088"/>
          </a:xfrm>
          <a:solidFill>
            <a:schemeClr val="accent5">
              <a:lumMod val="75000"/>
            </a:schemeClr>
          </a:solidFill>
          <a:scene3d>
            <a:camera prst="orthographicFront"/>
            <a:lightRig rig="threePt" dir="t"/>
          </a:scene3d>
          <a:sp3d>
            <a:bevelT w="165100" prst="coolSlant"/>
          </a:sp3d>
        </p:spPr>
        <p:txBody>
          <a:bodyPr>
            <a:normAutofit/>
          </a:bodyPr>
          <a:lstStyle/>
          <a:p>
            <a:pPr algn="ctr">
              <a:lnSpc>
                <a:spcPct val="100000"/>
              </a:lnSpc>
            </a:pPr>
            <a:r>
              <a:rPr lang="ar-SA" sz="4000" b="1" dirty="0">
                <a:solidFill>
                  <a:schemeClr val="bg1"/>
                </a:solidFill>
                <a:effectLst>
                  <a:outerShdw blurRad="38100" dist="38100" dir="2700000" algn="tl">
                    <a:srgbClr val="000000">
                      <a:alpha val="43137"/>
                    </a:srgbClr>
                  </a:outerShdw>
                </a:effectLst>
              </a:rPr>
              <a:t>الأصل الثاني من الأصول العملية (الاستصحاب)</a:t>
            </a:r>
          </a:p>
        </p:txBody>
      </p:sp>
      <p:sp>
        <p:nvSpPr>
          <p:cNvPr id="3" name="عنصر نائب للمحتوى 2">
            <a:extLst>
              <a:ext uri="{FF2B5EF4-FFF2-40B4-BE49-F238E27FC236}">
                <a16:creationId xmlns:a16="http://schemas.microsoft.com/office/drawing/2014/main" id="{A7AD3F67-AB3A-4838-42CD-31DEC86D1009}"/>
              </a:ext>
            </a:extLst>
          </p:cNvPr>
          <p:cNvSpPr>
            <a:spLocks noGrp="1"/>
          </p:cNvSpPr>
          <p:nvPr>
            <p:ph idx="1"/>
          </p:nvPr>
        </p:nvSpPr>
        <p:spPr>
          <a:solidFill>
            <a:srgbClr val="E7D4EE"/>
          </a:solidFill>
          <a:scene3d>
            <a:camera prst="orthographicFront"/>
            <a:lightRig rig="threePt" dir="t"/>
          </a:scene3d>
          <a:sp3d>
            <a:bevelT w="114300" prst="artDeco"/>
          </a:sp3d>
        </p:spPr>
        <p:txBody>
          <a:bodyPr/>
          <a:lstStyle/>
          <a:p>
            <a:pPr marL="0" indent="0" algn="just">
              <a:lnSpc>
                <a:spcPct val="100000"/>
              </a:lnSpc>
              <a:spcBef>
                <a:spcPts val="0"/>
              </a:spcBef>
            </a:pPr>
            <a:endParaRPr lang="ar-SA" dirty="0"/>
          </a:p>
          <a:p>
            <a:pPr marL="0" indent="0" algn="just">
              <a:lnSpc>
                <a:spcPct val="100000"/>
              </a:lnSpc>
              <a:spcBef>
                <a:spcPts val="0"/>
              </a:spcBef>
            </a:pPr>
            <a:endParaRPr lang="ar-SA" sz="2400" dirty="0">
              <a:latin typeface="Simplified Arabic" panose="02020603050405020304" pitchFamily="18" charset="-78"/>
            </a:endParaRPr>
          </a:p>
        </p:txBody>
      </p:sp>
    </p:spTree>
    <p:extLst>
      <p:ext uri="{BB962C8B-B14F-4D97-AF65-F5344CB8AC3E}">
        <p14:creationId xmlns:p14="http://schemas.microsoft.com/office/powerpoint/2010/main" val="107863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0FA"/>
        </a:solidFill>
        <a:effectLst/>
      </p:bgPr>
    </p:bg>
    <p:spTree>
      <p:nvGrpSpPr>
        <p:cNvPr id="1" name="">
          <a:extLst>
            <a:ext uri="{FF2B5EF4-FFF2-40B4-BE49-F238E27FC236}">
              <a16:creationId xmlns:a16="http://schemas.microsoft.com/office/drawing/2014/main" id="{5D5E8A65-6F7D-F69E-001A-E2E94FB2F46F}"/>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27493CB2-A504-FEBE-CEBB-6CDFD27E84AB}"/>
              </a:ext>
            </a:extLst>
          </p:cNvPr>
          <p:cNvSpPr>
            <a:spLocks noGrp="1"/>
          </p:cNvSpPr>
          <p:nvPr>
            <p:ph type="title"/>
          </p:nvPr>
        </p:nvSpPr>
        <p:spPr>
          <a:xfrm>
            <a:off x="838200" y="365126"/>
            <a:ext cx="10515600" cy="926088"/>
          </a:xfrm>
          <a:solidFill>
            <a:schemeClr val="accent5">
              <a:lumMod val="75000"/>
            </a:schemeClr>
          </a:solidFill>
          <a:scene3d>
            <a:camera prst="orthographicFront"/>
            <a:lightRig rig="threePt" dir="t"/>
          </a:scene3d>
          <a:sp3d>
            <a:bevelT w="165100" prst="coolSlant"/>
          </a:sp3d>
        </p:spPr>
        <p:txBody>
          <a:bodyPr>
            <a:normAutofit/>
          </a:bodyPr>
          <a:lstStyle/>
          <a:p>
            <a:pPr algn="ctr">
              <a:lnSpc>
                <a:spcPct val="100000"/>
              </a:lnSpc>
            </a:pPr>
            <a:r>
              <a:rPr lang="ar-SA" sz="4000" b="1" dirty="0">
                <a:solidFill>
                  <a:schemeClr val="bg1"/>
                </a:solidFill>
                <a:effectLst>
                  <a:outerShdw blurRad="38100" dist="38100" dir="2700000" algn="tl">
                    <a:srgbClr val="000000">
                      <a:alpha val="43137"/>
                    </a:srgbClr>
                  </a:outerShdw>
                </a:effectLst>
              </a:rPr>
              <a:t>الأصل الثاني من الأصول العملية (الاستصحاب)</a:t>
            </a:r>
          </a:p>
        </p:txBody>
      </p:sp>
      <p:sp>
        <p:nvSpPr>
          <p:cNvPr id="3" name="عنصر نائب للمحتوى 2">
            <a:extLst>
              <a:ext uri="{FF2B5EF4-FFF2-40B4-BE49-F238E27FC236}">
                <a16:creationId xmlns:a16="http://schemas.microsoft.com/office/drawing/2014/main" id="{92C8983F-EA78-41CA-E33B-D07C837E97B8}"/>
              </a:ext>
            </a:extLst>
          </p:cNvPr>
          <p:cNvSpPr>
            <a:spLocks noGrp="1"/>
          </p:cNvSpPr>
          <p:nvPr>
            <p:ph idx="1"/>
          </p:nvPr>
        </p:nvSpPr>
        <p:spPr>
          <a:solidFill>
            <a:srgbClr val="E7D4EE"/>
          </a:solidFill>
          <a:scene3d>
            <a:camera prst="orthographicFront"/>
            <a:lightRig rig="threePt" dir="t"/>
          </a:scene3d>
          <a:sp3d>
            <a:bevelT w="114300" prst="artDeco"/>
          </a:sp3d>
        </p:spPr>
        <p:txBody>
          <a:bodyPr/>
          <a:lstStyle/>
          <a:p>
            <a:pPr marL="0" indent="0" algn="just">
              <a:lnSpc>
                <a:spcPct val="100000"/>
              </a:lnSpc>
              <a:spcBef>
                <a:spcPts val="0"/>
              </a:spcBef>
            </a:pPr>
            <a:endParaRPr lang="ar-SA" dirty="0"/>
          </a:p>
          <a:p>
            <a:pPr marL="0" indent="0" algn="just">
              <a:lnSpc>
                <a:spcPct val="100000"/>
              </a:lnSpc>
              <a:spcBef>
                <a:spcPts val="0"/>
              </a:spcBef>
            </a:pPr>
            <a:endParaRPr lang="ar-SA" sz="2400" dirty="0">
              <a:latin typeface="Simplified Arabic" panose="02020603050405020304" pitchFamily="18" charset="-78"/>
            </a:endParaRPr>
          </a:p>
        </p:txBody>
      </p:sp>
      <p:sp>
        <p:nvSpPr>
          <p:cNvPr id="5" name="مستطيل: زوايا مستديرة 4">
            <a:extLst>
              <a:ext uri="{FF2B5EF4-FFF2-40B4-BE49-F238E27FC236}">
                <a16:creationId xmlns:a16="http://schemas.microsoft.com/office/drawing/2014/main" id="{56183DB4-0743-D76A-63E9-9CC3B2D898FA}"/>
              </a:ext>
            </a:extLst>
          </p:cNvPr>
          <p:cNvSpPr/>
          <p:nvPr/>
        </p:nvSpPr>
        <p:spPr>
          <a:xfrm>
            <a:off x="7447500" y="3081494"/>
            <a:ext cx="3461657" cy="753627"/>
          </a:xfrm>
          <a:prstGeom prst="roundRect">
            <a:avLst/>
          </a:prstGeom>
          <a:solidFill>
            <a:srgbClr val="E1DCEB"/>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400" b="1" dirty="0">
                <a:solidFill>
                  <a:schemeClr val="tx1"/>
                </a:solidFill>
                <a:effectLst>
                  <a:outerShdw blurRad="38100" dist="38100" dir="2700000" algn="tl">
                    <a:srgbClr val="000000">
                      <a:alpha val="43137"/>
                    </a:srgbClr>
                  </a:outerShdw>
                </a:effectLst>
              </a:rPr>
              <a:t>الاستصحاب لغة واصطلاحا</a:t>
            </a:r>
          </a:p>
        </p:txBody>
      </p:sp>
      <p:sp>
        <p:nvSpPr>
          <p:cNvPr id="6" name="مستطيل: زوايا مستديرة 5">
            <a:extLst>
              <a:ext uri="{FF2B5EF4-FFF2-40B4-BE49-F238E27FC236}">
                <a16:creationId xmlns:a16="http://schemas.microsoft.com/office/drawing/2014/main" id="{97CBC6E6-9802-AEF0-39B9-FD8CD24C71AE}"/>
              </a:ext>
            </a:extLst>
          </p:cNvPr>
          <p:cNvSpPr/>
          <p:nvPr/>
        </p:nvSpPr>
        <p:spPr>
          <a:xfrm>
            <a:off x="7447500" y="3875601"/>
            <a:ext cx="3461657" cy="753627"/>
          </a:xfrm>
          <a:prstGeom prst="roundRect">
            <a:avLst/>
          </a:prstGeom>
          <a:solidFill>
            <a:srgbClr val="E1DCEB"/>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400" b="1" dirty="0">
                <a:solidFill>
                  <a:schemeClr val="tx1"/>
                </a:solidFill>
                <a:effectLst>
                  <a:outerShdw blurRad="38100" dist="38100" dir="2700000" algn="tl">
                    <a:srgbClr val="000000">
                      <a:alpha val="43137"/>
                    </a:srgbClr>
                  </a:outerShdw>
                </a:effectLst>
              </a:rPr>
              <a:t>أنواع الاستصحاب</a:t>
            </a:r>
          </a:p>
        </p:txBody>
      </p:sp>
      <p:sp>
        <p:nvSpPr>
          <p:cNvPr id="7" name="مستطيل: زوايا مستديرة 6">
            <a:extLst>
              <a:ext uri="{FF2B5EF4-FFF2-40B4-BE49-F238E27FC236}">
                <a16:creationId xmlns:a16="http://schemas.microsoft.com/office/drawing/2014/main" id="{12571AA6-3087-29AD-9C9F-3A8FF06BF22C}"/>
              </a:ext>
            </a:extLst>
          </p:cNvPr>
          <p:cNvSpPr/>
          <p:nvPr/>
        </p:nvSpPr>
        <p:spPr>
          <a:xfrm>
            <a:off x="7447500" y="4669708"/>
            <a:ext cx="3461657" cy="753627"/>
          </a:xfrm>
          <a:prstGeom prst="roundRect">
            <a:avLst/>
          </a:prstGeom>
          <a:solidFill>
            <a:srgbClr val="E1DCEB"/>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400" b="1" dirty="0">
                <a:solidFill>
                  <a:schemeClr val="tx1"/>
                </a:solidFill>
                <a:effectLst>
                  <a:outerShdw blurRad="38100" dist="38100" dir="2700000" algn="tl">
                    <a:srgbClr val="000000">
                      <a:alpha val="43137"/>
                    </a:srgbClr>
                  </a:outerShdw>
                </a:effectLst>
              </a:rPr>
              <a:t>حجية الاستصحاب</a:t>
            </a:r>
          </a:p>
        </p:txBody>
      </p:sp>
      <p:sp>
        <p:nvSpPr>
          <p:cNvPr id="4" name="مستطيل: زوايا مستديرة 3">
            <a:extLst>
              <a:ext uri="{FF2B5EF4-FFF2-40B4-BE49-F238E27FC236}">
                <a16:creationId xmlns:a16="http://schemas.microsoft.com/office/drawing/2014/main" id="{2FF2FB8C-F41E-9FF6-3C2D-678EA745B3B8}"/>
              </a:ext>
            </a:extLst>
          </p:cNvPr>
          <p:cNvSpPr/>
          <p:nvPr/>
        </p:nvSpPr>
        <p:spPr>
          <a:xfrm>
            <a:off x="7447499" y="2287387"/>
            <a:ext cx="3461657" cy="753627"/>
          </a:xfrm>
          <a:prstGeom prst="roundRect">
            <a:avLst/>
          </a:prstGeom>
          <a:solidFill>
            <a:srgbClr val="E1DCEB"/>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SA" sz="2400" b="1" dirty="0">
                <a:solidFill>
                  <a:schemeClr val="tx1"/>
                </a:solidFill>
                <a:effectLst>
                  <a:outerShdw blurRad="38100" dist="38100" dir="2700000" algn="tl">
                    <a:srgbClr val="000000">
                      <a:alpha val="43137"/>
                    </a:srgbClr>
                  </a:outerShdw>
                </a:effectLst>
              </a:rPr>
              <a:t>تمهيد</a:t>
            </a:r>
          </a:p>
        </p:txBody>
      </p:sp>
    </p:spTree>
    <p:extLst>
      <p:ext uri="{BB962C8B-B14F-4D97-AF65-F5344CB8AC3E}">
        <p14:creationId xmlns:p14="http://schemas.microsoft.com/office/powerpoint/2010/main" val="134004812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456</TotalTime>
  <Words>675</Words>
  <Application>Microsoft Office PowerPoint</Application>
  <PresentationFormat>شاشة عريضة</PresentationFormat>
  <Paragraphs>37</Paragraphs>
  <Slides>6</Slides>
  <Notes>1</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6</vt:i4>
      </vt:variant>
    </vt:vector>
  </HeadingPairs>
  <TitlesOfParts>
    <vt:vector size="12" baseType="lpstr">
      <vt:lpstr>Aptos</vt:lpstr>
      <vt:lpstr>Aptos Display</vt:lpstr>
      <vt:lpstr>Arial</vt:lpstr>
      <vt:lpstr>Simplified Arabic</vt:lpstr>
      <vt:lpstr>Wingdings</vt:lpstr>
      <vt:lpstr>نسق Office</vt:lpstr>
      <vt:lpstr>الأصل الثاني من الأصول العملية (الاستصحاب)</vt:lpstr>
      <vt:lpstr>مقدمة</vt:lpstr>
      <vt:lpstr>تعريف الاستصحاب</vt:lpstr>
      <vt:lpstr>أنواع الاستصحاب مع الأمثلة</vt:lpstr>
      <vt:lpstr>الأصل الثاني من الأصول العملية (الاستصحاب)</vt:lpstr>
      <vt:lpstr>الأصل الثاني من الأصول العملية (الاستصحاب)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 Hashim</dc:creator>
  <cp:lastModifiedBy>F. Hashim</cp:lastModifiedBy>
  <cp:revision>1</cp:revision>
  <dcterms:created xsi:type="dcterms:W3CDTF">2026-03-17T21:21:44Z</dcterms:created>
  <dcterms:modified xsi:type="dcterms:W3CDTF">2026-03-18T22:57:31Z</dcterms:modified>
</cp:coreProperties>
</file>